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>
      <p:cViewPr>
        <p:scale>
          <a:sx n="57" d="100"/>
          <a:sy n="57" d="100"/>
        </p:scale>
        <p:origin x="-153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E764-4440-4CD6-962E-613C3BA1D405}" type="datetimeFigureOut">
              <a:rPr lang="en-GB" smtClean="0"/>
              <a:pPr/>
              <a:t>27/02/2011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9EAB-8B9A-463E-95E4-422BC6961B7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91264" cy="25202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Φωτογραφίες χειρουργικής τεχνικής Αρθροσκοπικής ακρωμιοπλαστικής και Συρραφής στροφικού πετάλου  ώμου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98568" cy="165618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Αρθροσκοπική</a:t>
            </a:r>
            <a:r>
              <a:rPr lang="el-GR" dirty="0" smtClean="0"/>
              <a:t> </a:t>
            </a:r>
            <a:r>
              <a:rPr lang="el-GR" dirty="0" smtClean="0"/>
              <a:t>ακρωμιοπλαστική</a:t>
            </a:r>
            <a:r>
              <a:rPr lang="en-US" dirty="0" smtClean="0"/>
              <a:t> </a:t>
            </a:r>
            <a:r>
              <a:rPr lang="el-GR" dirty="0" smtClean="0"/>
              <a:t>ώμου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328792" cy="43924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Τελικό αποτέλεσμα </a:t>
            </a:r>
            <a:r>
              <a:rPr lang="el-GR" sz="3600" dirty="0" smtClean="0"/>
              <a:t>αρθροσκοπικής</a:t>
            </a:r>
            <a:r>
              <a:rPr lang="el-GR" sz="3600" dirty="0" smtClean="0"/>
              <a:t> </a:t>
            </a:r>
            <a:r>
              <a:rPr lang="el-GR" sz="3600" dirty="0" smtClean="0"/>
              <a:t>ακρωμιοπλαστικής</a:t>
            </a:r>
            <a:r>
              <a:rPr lang="el-GR" sz="3600" dirty="0" smtClean="0"/>
              <a:t> ώμου</a:t>
            </a:r>
            <a:endParaRPr lang="en-GB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786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Ρήξη στροφικού πετάλου ώμου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l-GR" dirty="0" smtClean="0"/>
              <a:t>υπερακανθίου</a:t>
            </a:r>
            <a:r>
              <a:rPr lang="el-GR" dirty="0" smtClean="0"/>
              <a:t> ένα εκατ.)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5616624" cy="40324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5616624" cy="4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486600" cy="144015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Τοποθέτηση  μεταλλικής βίδας επί μείζων </a:t>
            </a:r>
            <a:r>
              <a:rPr lang="el-GR" dirty="0" smtClean="0"/>
              <a:t>βραχιόνιου</a:t>
            </a:r>
            <a:r>
              <a:rPr lang="el-GR" dirty="0" smtClean="0"/>
              <a:t> </a:t>
            </a:r>
            <a:r>
              <a:rPr lang="el-GR" dirty="0" smtClean="0"/>
              <a:t>ογκώματος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5976664" cy="47971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Σταδιακή συρραφή στροφικού πετάλου ώμου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Εικόνα πριν τη τελική συρραφή του στροφικού πετάλου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Τελικό αποτέλεσμα συρραφής  στροφικού </a:t>
            </a:r>
            <a:r>
              <a:rPr lang="el-GR" dirty="0" smtClean="0"/>
              <a:t>πετάλου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84482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Τελικό αποτέλεσμα συρραφής  </a:t>
            </a:r>
            <a:r>
              <a:rPr lang="el-GR" dirty="0" smtClean="0"/>
              <a:t>υπερακανθίου</a:t>
            </a:r>
            <a:r>
              <a:rPr lang="el-GR" dirty="0" smtClean="0"/>
              <a:t> τένοντα στροφικού πετάλου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44824"/>
            <a:ext cx="5472608" cy="428133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Φωτογραφίες χειρουργικής τεχνικής Αρθροσκοπικής ακρωμιοπλαστικής και Συρραφής στροφικού πετάλου  ώμου</vt:lpstr>
      <vt:lpstr>Αρθροσκοπική ακρωμιοπλαστική ώμου</vt:lpstr>
      <vt:lpstr>Τελικό αποτέλεσμα αρθροσκοπικής ακρωμιοπλαστικής ώμου</vt:lpstr>
      <vt:lpstr>Ρήξη στροφικού πετάλου ώμου (υπερακανθίου ένα εκατ.)</vt:lpstr>
      <vt:lpstr>Τοποθέτηση  μεταλλικής βίδας επί μείζων βραχιόνιου ογκώματος</vt:lpstr>
      <vt:lpstr>Σταδιακή συρραφή στροφικού πετάλου ώμου</vt:lpstr>
      <vt:lpstr>Εικόνα πριν τη τελική συρραφή του στροφικού πετάλου</vt:lpstr>
      <vt:lpstr>Τελικό αποτέλεσμα συρραφής  στροφικού πετάλου</vt:lpstr>
      <vt:lpstr>Τελικό αποτέλεσμα συρραφής  υπερακανθίου τένοντα στροφικού πετάλου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10</cp:revision>
  <dcterms:created xsi:type="dcterms:W3CDTF">2011-02-13T15:45:16Z</dcterms:created>
  <dcterms:modified xsi:type="dcterms:W3CDTF">2011-02-27T12:23:52Z</dcterms:modified>
</cp:coreProperties>
</file>