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91A7-C2EC-4FB2-A08B-0720091861E8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FFB9-A99C-4155-917D-64ADCB09E23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01608" cy="3960440"/>
          </a:xfr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Φωτογραφίες  αρθροσκοπικής συρραφής  αποκόλλησης </a:t>
            </a:r>
            <a:r>
              <a:rPr lang="el-GR" dirty="0" smtClean="0"/>
              <a:t>προσθίου </a:t>
            </a:r>
            <a:r>
              <a:rPr lang="el-GR" dirty="0" err="1" smtClean="0"/>
              <a:t>επιχειλίου</a:t>
            </a:r>
            <a:r>
              <a:rPr lang="el-GR" dirty="0" smtClean="0"/>
              <a:t> </a:t>
            </a:r>
            <a:r>
              <a:rPr lang="el-GR" dirty="0" smtClean="0"/>
              <a:t>χόνδρου </a:t>
            </a:r>
            <a:r>
              <a:rPr lang="el-GR" dirty="0" err="1" smtClean="0"/>
              <a:t>γληνοβραχονίου</a:t>
            </a:r>
            <a:r>
              <a:rPr lang="el-GR" dirty="0" smtClean="0"/>
              <a:t> </a:t>
            </a:r>
            <a:r>
              <a:rPr lang="el-GR" dirty="0" smtClean="0"/>
              <a:t>άρθρωσης </a:t>
            </a:r>
            <a:r>
              <a:rPr lang="en-US" dirty="0" smtClean="0"/>
              <a:t>BANKART </a:t>
            </a:r>
            <a:r>
              <a:rPr lang="en-US" dirty="0" smtClean="0"/>
              <a:t>LESION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l-GR" sz="3100" dirty="0" smtClean="0"/>
              <a:t>Δεξι</a:t>
            </a:r>
            <a:r>
              <a:rPr lang="el-GR" sz="3100" dirty="0" smtClean="0"/>
              <a:t>ός</a:t>
            </a:r>
            <a:r>
              <a:rPr lang="el-GR" sz="3100" dirty="0" smtClean="0"/>
              <a:t> ώμος</a:t>
            </a:r>
            <a:endParaRPr lang="en-GB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Right shoulder ,</a:t>
            </a:r>
            <a:r>
              <a:rPr lang="el-GR" dirty="0"/>
              <a:t>Β</a:t>
            </a:r>
            <a:r>
              <a:rPr lang="en-US" dirty="0" smtClean="0"/>
              <a:t>ankart lesion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888432" cy="31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8342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Καθαρισμός οστού ωμογλήνης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911070" cy="31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Προετοιμασία τοποθέτησης βιοαποροφήσιμης βίδας( ώρα 5)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168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Συρραφή θυλάκου στη ωμογλήνη          ( </a:t>
            </a:r>
            <a:r>
              <a:rPr lang="el-GR" dirty="0"/>
              <a:t>ώ</a:t>
            </a:r>
            <a:r>
              <a:rPr lang="el-GR" dirty="0" smtClean="0"/>
              <a:t>ρα 5) 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902" y="1600200"/>
            <a:ext cx="6168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Συρραφή με 2</a:t>
            </a:r>
            <a:r>
              <a:rPr lang="el-GR" baseline="30000" dirty="0" smtClean="0"/>
              <a:t>η</a:t>
            </a:r>
            <a:r>
              <a:rPr lang="el-GR" dirty="0" smtClean="0"/>
              <a:t> βίδα και αποτέλεσμα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456384" cy="26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1"/>
            <a:ext cx="3516146" cy="271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333018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Συρραφή θυλάκου με 3</a:t>
            </a:r>
            <a:r>
              <a:rPr lang="el-GR" baseline="30000" dirty="0" smtClean="0"/>
              <a:t>η</a:t>
            </a:r>
            <a:r>
              <a:rPr lang="el-GR" dirty="0" smtClean="0"/>
              <a:t> βίδα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8164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668002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σταδιακή  τοποθέτηση  3</a:t>
            </a:r>
            <a:r>
              <a:rPr lang="el-GR" baseline="30000" dirty="0" smtClean="0"/>
              <a:t>ης</a:t>
            </a:r>
            <a:r>
              <a:rPr lang="el-GR" dirty="0" smtClean="0"/>
              <a:t> βίδας  στη ωμογλήνη  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1"/>
            <a:ext cx="31318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556792"/>
            <a:ext cx="3096344" cy="253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308618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93096"/>
            <a:ext cx="295232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Τελικό αποτέλεσμα συρραφής</a:t>
            </a:r>
            <a:r>
              <a:rPr lang="en-US" smtClean="0"/>
              <a:t> </a:t>
            </a:r>
            <a:r>
              <a:rPr lang="en-US" smtClean="0"/>
              <a:t>anterior Bankart</a:t>
            </a:r>
            <a:r>
              <a:rPr lang="en-US" dirty="0" smtClean="0"/>
              <a:t> </a:t>
            </a:r>
            <a:r>
              <a:rPr lang="en-US" dirty="0" smtClean="0"/>
              <a:t>lesion  </a:t>
            </a:r>
            <a:r>
              <a:rPr lang="el-GR" dirty="0" smtClean="0"/>
              <a:t>δεξιού ώμου 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72816"/>
            <a:ext cx="3891318" cy="3456384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62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Φωτογραφίες  αρθροσκοπικής συρραφής  αποκόλλησης προσθίου επιχειλίου χόνδρου γληνοβραχονίου άρθρωσης BANKART LESION  Δεξιός ώμος</vt:lpstr>
      <vt:lpstr>Right shoulder ,Βankart lesion </vt:lpstr>
      <vt:lpstr>Καθαρισμός οστού ωμογλήνης</vt:lpstr>
      <vt:lpstr>Προετοιμασία τοποθέτησης βιοαποροφήσιμης βίδας( ώρα 5)</vt:lpstr>
      <vt:lpstr>Συρραφή θυλάκου στη ωμογλήνη          ( ώρα 5) </vt:lpstr>
      <vt:lpstr>Συρραφή με 2η βίδα και αποτέλεσμα</vt:lpstr>
      <vt:lpstr>Συρραφή θυλάκου με 3η βίδα</vt:lpstr>
      <vt:lpstr> σταδιακή  τοποθέτηση  3ης βίδας  στη ωμογλήνη  </vt:lpstr>
      <vt:lpstr>Τελικό αποτέλεσμα συρραφής anterior Bankart lesion  δεξιού ώμου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12</cp:revision>
  <dcterms:created xsi:type="dcterms:W3CDTF">2011-02-26T20:10:21Z</dcterms:created>
  <dcterms:modified xsi:type="dcterms:W3CDTF">2011-02-27T08:19:15Z</dcterms:modified>
</cp:coreProperties>
</file>